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0" r:id="rId5"/>
    <p:sldId id="261" r:id="rId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18BF-A34A-4DDC-A71D-3721ED09349E}" type="datetimeFigureOut">
              <a:rPr kumimoji="1" lang="ja-JP" altLang="en-US" smtClean="0"/>
              <a:t>2016/12/4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834E-BD42-4D35-9407-6A5A4A8CD6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9359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18BF-A34A-4DDC-A71D-3721ED09349E}" type="datetimeFigureOut">
              <a:rPr kumimoji="1" lang="ja-JP" altLang="en-US" smtClean="0"/>
              <a:t>2016/12/4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834E-BD42-4D35-9407-6A5A4A8CD6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8675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18BF-A34A-4DDC-A71D-3721ED09349E}" type="datetimeFigureOut">
              <a:rPr kumimoji="1" lang="ja-JP" altLang="en-US" smtClean="0"/>
              <a:t>2016/12/4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834E-BD42-4D35-9407-6A5A4A8CD6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1387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18BF-A34A-4DDC-A71D-3721ED09349E}" type="datetimeFigureOut">
              <a:rPr kumimoji="1" lang="ja-JP" altLang="en-US" smtClean="0"/>
              <a:t>2016/12/4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834E-BD42-4D35-9407-6A5A4A8CD6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7463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18BF-A34A-4DDC-A71D-3721ED09349E}" type="datetimeFigureOut">
              <a:rPr kumimoji="1" lang="ja-JP" altLang="en-US" smtClean="0"/>
              <a:t>2016/12/4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834E-BD42-4D35-9407-6A5A4A8CD6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4267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18BF-A34A-4DDC-A71D-3721ED09349E}" type="datetimeFigureOut">
              <a:rPr kumimoji="1" lang="ja-JP" altLang="en-US" smtClean="0"/>
              <a:t>2016/12/4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834E-BD42-4D35-9407-6A5A4A8CD6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4824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18BF-A34A-4DDC-A71D-3721ED09349E}" type="datetimeFigureOut">
              <a:rPr kumimoji="1" lang="ja-JP" altLang="en-US" smtClean="0"/>
              <a:t>2016/12/4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834E-BD42-4D35-9407-6A5A4A8CD6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6993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18BF-A34A-4DDC-A71D-3721ED09349E}" type="datetimeFigureOut">
              <a:rPr kumimoji="1" lang="ja-JP" altLang="en-US" smtClean="0"/>
              <a:t>2016/12/4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834E-BD42-4D35-9407-6A5A4A8CD6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3845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18BF-A34A-4DDC-A71D-3721ED09349E}" type="datetimeFigureOut">
              <a:rPr kumimoji="1" lang="ja-JP" altLang="en-US" smtClean="0"/>
              <a:t>2016/12/4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834E-BD42-4D35-9407-6A5A4A8CD6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7724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18BF-A34A-4DDC-A71D-3721ED09349E}" type="datetimeFigureOut">
              <a:rPr kumimoji="1" lang="ja-JP" altLang="en-US" smtClean="0"/>
              <a:t>2016/12/4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834E-BD42-4D35-9407-6A5A4A8CD6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89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18BF-A34A-4DDC-A71D-3721ED09349E}" type="datetimeFigureOut">
              <a:rPr kumimoji="1" lang="ja-JP" altLang="en-US" smtClean="0"/>
              <a:t>2016/12/4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834E-BD42-4D35-9407-6A5A4A8CD6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4791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F18BF-A34A-4DDC-A71D-3721ED09349E}" type="datetimeFigureOut">
              <a:rPr kumimoji="1" lang="ja-JP" altLang="en-US" smtClean="0"/>
              <a:t>2016/12/4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9834E-BD42-4D35-9407-6A5A4A8CD6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7614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603315" y="377072"/>
            <a:ext cx="11126723" cy="627864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「</a:t>
            </a:r>
            <a:r>
              <a:rPr kumimoji="1" lang="en-US" altLang="ja-JP" sz="2400" dirty="0"/>
              <a:t>CMA4</a:t>
            </a:r>
            <a:r>
              <a:rPr kumimoji="1" lang="ja-JP" altLang="en-US" sz="2400" dirty="0"/>
              <a:t>ヵ月のカリキュラムを終えて」</a:t>
            </a:r>
            <a:endParaRPr kumimoji="1" lang="en-US" altLang="ja-JP" sz="2400" dirty="0"/>
          </a:p>
          <a:p>
            <a:endParaRPr lang="en-US" altLang="ja-JP" dirty="0"/>
          </a:p>
          <a:p>
            <a:r>
              <a:rPr kumimoji="1" lang="en-US" altLang="ja-JP" dirty="0"/>
              <a:t>CMA</a:t>
            </a:r>
            <a:r>
              <a:rPr kumimoji="1" lang="ja-JP" altLang="en-US" dirty="0"/>
              <a:t>に先に出会ったのは、主人の方でした。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私が主人の</a:t>
            </a:r>
            <a:r>
              <a:rPr kumimoji="1" lang="en-US" altLang="ja-JP" dirty="0"/>
              <a:t>CMA</a:t>
            </a:r>
            <a:r>
              <a:rPr kumimoji="1" lang="ja-JP" altLang="en-US" dirty="0"/>
              <a:t>の教材を片</a:t>
            </a:r>
            <a:r>
              <a:rPr kumimoji="1" lang="ja-JP" altLang="en-US" dirty="0" err="1"/>
              <a:t>っぱし</a:t>
            </a:r>
            <a:r>
              <a:rPr kumimoji="1" lang="ja-JP" altLang="en-US" dirty="0"/>
              <a:t>から読み始めたのは、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５月頃だったと思います。数ある教材の中から、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これなら！という確信がありました。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しかし、それを元に、トレードしてみましたが、トータルでは勝てず、資金を減らしました。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主人が、</a:t>
            </a:r>
            <a:r>
              <a:rPr kumimoji="1" lang="en-US" altLang="ja-JP" dirty="0"/>
              <a:t>CMA</a:t>
            </a:r>
            <a:r>
              <a:rPr kumimoji="1" lang="ja-JP" altLang="en-US" dirty="0"/>
              <a:t>に本格的に取り組むことを決めてから、数ヶ月して、</a:t>
            </a:r>
            <a:r>
              <a:rPr kumimoji="1" lang="en-US" altLang="ja-JP" dirty="0"/>
              <a:t>7</a:t>
            </a:r>
            <a:r>
              <a:rPr kumimoji="1" lang="ja-JP" altLang="en-US" dirty="0"/>
              <a:t>月末に自分も入塾しました。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en-US" altLang="ja-JP" dirty="0"/>
              <a:t>PC</a:t>
            </a:r>
            <a:r>
              <a:rPr kumimoji="1" lang="ja-JP" altLang="en-US" dirty="0"/>
              <a:t>が苦手な私は、</a:t>
            </a:r>
            <a:r>
              <a:rPr kumimoji="1" lang="en-US" altLang="ja-JP" dirty="0"/>
              <a:t>CMA</a:t>
            </a:r>
            <a:r>
              <a:rPr kumimoji="1" lang="ja-JP" altLang="en-US" dirty="0"/>
              <a:t>のホームページの使い方から、証券会社とのつながり方から、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全てに渡って、すでに苦労して乗り越えてきた主人の助けを受けながら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なんとか塾生として、本格的に勉強し始めました。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すぐそばに、聞ける人がいたことは、幸運でした。</a:t>
            </a:r>
            <a:endParaRPr kumimoji="1" lang="en-US" altLang="ja-JP" dirty="0"/>
          </a:p>
          <a:p>
            <a:endParaRPr lang="en-US" altLang="ja-JP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801" y="377072"/>
            <a:ext cx="1697934" cy="254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24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487680" y="182880"/>
            <a:ext cx="11236960" cy="646330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ja-JP" altLang="en-US" dirty="0"/>
              <a:t>とにかくやれと言われたことを、素直にやり始めました。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慣れない検証作業で、あまり効率は上がりませんでした。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使える時間もある時無い時波があります。</a:t>
            </a:r>
          </a:p>
          <a:p>
            <a:endParaRPr lang="en-US" altLang="ja-JP" dirty="0"/>
          </a:p>
          <a:p>
            <a:r>
              <a:rPr lang="ja-JP" altLang="en-US" dirty="0"/>
              <a:t>しかし、検証作業をしている間、いろいろ気づきがあって、その度に理解が深まりちょっと嬉しくなりました。</a:t>
            </a:r>
          </a:p>
          <a:p>
            <a:endParaRPr lang="ja-JP" altLang="en-US" dirty="0"/>
          </a:p>
          <a:p>
            <a:r>
              <a:rPr lang="ja-JP" altLang="en-US" dirty="0"/>
              <a:t>検証すると、以前よりチャートが身近に感じられるようになってきました。</a:t>
            </a:r>
          </a:p>
          <a:p>
            <a:endParaRPr lang="ja-JP" altLang="en-US" dirty="0"/>
          </a:p>
          <a:p>
            <a:r>
              <a:rPr lang="ja-JP" altLang="en-US" dirty="0"/>
              <a:t>しかし、仕掛け１，２の検証が完全に終わった頃には、</a:t>
            </a:r>
            <a:r>
              <a:rPr lang="en-US" altLang="ja-JP" dirty="0"/>
              <a:t>3</a:t>
            </a:r>
            <a:r>
              <a:rPr lang="ja-JP" altLang="en-US" dirty="0"/>
              <a:t>ヵ月が過ぎようとしていました。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テキストは全部読み終えて、ある程度理解したと思っていました。</a:t>
            </a:r>
          </a:p>
          <a:p>
            <a:endParaRPr lang="ja-JP" altLang="en-US" dirty="0"/>
          </a:p>
          <a:p>
            <a:r>
              <a:rPr lang="ja-JP" altLang="en-US" dirty="0"/>
              <a:t>早く収入に結びつけたいという焦りもあって（現実的に、早く勝てるようになる必要があるのです。）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仕掛け１，２でデモトレードに入ったときでさえ、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詰め込んだ知識をフル動員して、勝てるトレードを実現しようとしていました。</a:t>
            </a:r>
          </a:p>
          <a:p>
            <a:endParaRPr lang="ja-JP" altLang="en-US" dirty="0"/>
          </a:p>
          <a:p>
            <a:r>
              <a:rPr lang="ja-JP" altLang="en-US" dirty="0"/>
              <a:t>ところが、一ヶ月必死にトレードしてもとんとんで、訳が分からなくなり、そして、迷子になりました。</a:t>
            </a:r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25987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36880" y="223520"/>
            <a:ext cx="11287760" cy="64633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kumimoji="1" lang="en-US" altLang="ja-JP" dirty="0"/>
          </a:p>
          <a:p>
            <a:r>
              <a:rPr kumimoji="1" lang="ja-JP" altLang="en-US" dirty="0"/>
              <a:t>普段あまり、弱音は吐かない方ですが、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「迷子になりました～」と</a:t>
            </a:r>
            <a:r>
              <a:rPr kumimoji="1" lang="en-US" altLang="ja-JP" dirty="0"/>
              <a:t>CMA</a:t>
            </a:r>
            <a:r>
              <a:rPr kumimoji="1" lang="ja-JP" altLang="en-US" dirty="0"/>
              <a:t>にメールしました。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不思議なことに、弱音メールを送信した直後、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自分が着ていた鎧のようなものが外れて、謙虚な気持ちになりました。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「アンさん欲張らない！」「アンさん</a:t>
            </a:r>
            <a:r>
              <a:rPr kumimoji="1" lang="en-US" altLang="ja-JP" dirty="0"/>
              <a:t>1</a:t>
            </a:r>
            <a:r>
              <a:rPr kumimoji="1" lang="ja-JP" altLang="en-US" dirty="0"/>
              <a:t>回に１つずつ検証してみてください。」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と先生に何度か言われていたことが、今更ながら腑に落ちて、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en-US" altLang="ja-JP" dirty="0"/>
              <a:t>H&amp;S</a:t>
            </a:r>
            <a:r>
              <a:rPr kumimoji="1" lang="ja-JP" altLang="en-US" dirty="0"/>
              <a:t>の検証をすぐに始めました。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早く勝てるようになろうと必死になるのは、なり方を間違えると視野を狭めてしまい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独りよがりになります。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トレーダーマインド的にも良くないのかもしれません。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lang="ja-JP" altLang="en-US" dirty="0"/>
              <a:t>弱音メールに返信が来て、「マインドに問題あり。」といわれました（笑）</a:t>
            </a:r>
            <a:endParaRPr lang="en-US" altLang="ja-JP" dirty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664990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558800" y="233680"/>
            <a:ext cx="11104880" cy="646330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ja-JP" altLang="en-US" dirty="0"/>
              <a:t>今、自分なりの検証から、マイルール１ができつつあります。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基本のルールができても、実戦に生かすには、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それに細かいルールを上乗せしていく必要があることも分かりました。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ルールに自分を従わせる意志の強さも培う必要があります。</a:t>
            </a:r>
          </a:p>
          <a:p>
            <a:endParaRPr lang="ja-JP" altLang="en-US" dirty="0"/>
          </a:p>
          <a:p>
            <a:r>
              <a:rPr lang="ja-JP" altLang="en-US" dirty="0"/>
              <a:t>まだ、私はマイルール１のデモトレの段階で、</a:t>
            </a:r>
            <a:r>
              <a:rPr lang="en-US" altLang="ja-JP" dirty="0"/>
              <a:t>4</a:t>
            </a:r>
            <a:r>
              <a:rPr lang="ja-JP" altLang="en-US" dirty="0"/>
              <a:t>ヵ月目の塾生としては、遅れていますが、</a:t>
            </a:r>
          </a:p>
          <a:p>
            <a:endParaRPr lang="ja-JP" altLang="en-US" dirty="0"/>
          </a:p>
          <a:p>
            <a:r>
              <a:rPr lang="ja-JP" altLang="en-US" dirty="0"/>
              <a:t>マイルール２の検証にも挑戦中です。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この</a:t>
            </a:r>
            <a:r>
              <a:rPr lang="en-US" altLang="ja-JP" dirty="0"/>
              <a:t>4</a:t>
            </a:r>
            <a:r>
              <a:rPr lang="ja-JP" altLang="en-US" dirty="0"/>
              <a:t>ヵ月で、勝てるトレーダーになるための、勉強の方法を教えていただきました。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そして、いつも、謙虚でいることも。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習った手法の検証、デモトレ、後は続けるだけです。</a:t>
            </a:r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CMA</a:t>
            </a:r>
            <a:r>
              <a:rPr lang="ja-JP" altLang="en-US" dirty="0"/>
              <a:t>でこの基本を学べたことは、本当に幸運でした。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根崎先生、笹田先生の的確なアドバイスに感謝しています。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安定して勝てるようになるのもそう遠くはないと信じています。　　　　　　　　　　安（アン）　　　　　　　　　　　　　　　　　　　　　　　　　　　</a:t>
            </a:r>
          </a:p>
        </p:txBody>
      </p:sp>
    </p:spTree>
    <p:extLst>
      <p:ext uri="{BB962C8B-B14F-4D97-AF65-F5344CB8AC3E}">
        <p14:creationId xmlns:p14="http://schemas.microsoft.com/office/powerpoint/2010/main" val="1397257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596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674</Words>
  <Application>Microsoft Office PowerPoint</Application>
  <PresentationFormat>ワイド画面</PresentationFormat>
  <Paragraphs>87</Paragraphs>
  <Slides>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9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anntanaka88</dc:creator>
  <cp:lastModifiedBy>anntanaka88</cp:lastModifiedBy>
  <cp:revision>30</cp:revision>
  <dcterms:created xsi:type="dcterms:W3CDTF">2016-12-04T08:43:28Z</dcterms:created>
  <dcterms:modified xsi:type="dcterms:W3CDTF">2016-12-04T15:14:00Z</dcterms:modified>
</cp:coreProperties>
</file>